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6" r:id="rId6"/>
    <p:sldId id="267" r:id="rId7"/>
    <p:sldId id="260" r:id="rId8"/>
    <p:sldId id="265" r:id="rId9"/>
    <p:sldId id="264" r:id="rId10"/>
    <p:sldId id="263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11/3/2016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istory.com/topics/ancient-history/byzantine-empire/videos/the-hagia-sophia-cathedra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Byzantine Empire:</a:t>
            </a:r>
            <a:br>
              <a:rPr lang="en-US" dirty="0" smtClean="0"/>
            </a:br>
            <a:r>
              <a:rPr lang="en-US" dirty="0" smtClean="0"/>
              <a:t>the Legacy of the </a:t>
            </a:r>
            <a:r>
              <a:rPr lang="en-US" i="1" dirty="0" err="1" smtClean="0"/>
              <a:t>pax</a:t>
            </a:r>
            <a:r>
              <a:rPr lang="en-US" i="1" dirty="0" smtClean="0"/>
              <a:t> </a:t>
            </a:r>
            <a:r>
              <a:rPr lang="en-US" i="1" dirty="0" err="1" smtClean="0"/>
              <a:t>romana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Hagia</a:t>
            </a:r>
            <a:r>
              <a:rPr lang="en-US" dirty="0" smtClean="0"/>
              <a:t> Sophia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Hagia</a:t>
            </a:r>
            <a:r>
              <a:rPr lang="en-US" dirty="0" smtClean="0"/>
              <a:t> Sophia was the largest church in the world when it was built</a:t>
            </a:r>
          </a:p>
          <a:p>
            <a:r>
              <a:rPr lang="en-US" dirty="0" smtClean="0"/>
              <a:t>Built by Emperor Justinian and Empress Theodora, every medieval church in the </a:t>
            </a:r>
            <a:r>
              <a:rPr lang="en-US" smtClean="0"/>
              <a:t>west </a:t>
            </a:r>
            <a:r>
              <a:rPr lang="en-US" smtClean="0"/>
              <a:t>imitates it</a:t>
            </a:r>
            <a:endParaRPr lang="en-US" dirty="0" smtClean="0"/>
          </a:p>
          <a:p>
            <a:r>
              <a:rPr lang="en-US" dirty="0" smtClean="0"/>
              <a:t>It even had chandeliers hanging from the ceiling!</a:t>
            </a:r>
          </a:p>
          <a:p>
            <a:pPr lvl="1"/>
            <a:r>
              <a:rPr lang="en-US" dirty="0" smtClean="0">
                <a:hlinkClick r:id="rId2"/>
              </a:rPr>
              <a:t>Link to "Inside </a:t>
            </a:r>
            <a:r>
              <a:rPr lang="en-US" dirty="0" err="1" smtClean="0">
                <a:hlinkClick r:id="rId2"/>
              </a:rPr>
              <a:t>Hagia</a:t>
            </a:r>
            <a:r>
              <a:rPr lang="en-US" dirty="0" smtClean="0">
                <a:hlinkClick r:id="rId2"/>
              </a:rPr>
              <a:t> Sophia"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72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Christian Empire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Constantine called Constantinople “Nova Roma” – New Rome</a:t>
            </a:r>
          </a:p>
          <a:p>
            <a:endParaRPr lang="en-US" dirty="0" smtClean="0"/>
          </a:p>
          <a:p>
            <a:r>
              <a:rPr lang="en-US" u="sng" dirty="0" smtClean="0"/>
              <a:t>The Byzantine Empire spoke Greek, not </a:t>
            </a:r>
            <a:r>
              <a:rPr lang="en-US" u="sng" smtClean="0"/>
              <a:t>Latin;</a:t>
            </a:r>
            <a:r>
              <a:rPr lang="en-US" u="sng"/>
              <a:t> w</a:t>
            </a:r>
            <a:r>
              <a:rPr lang="en-US" u="sng" smtClean="0"/>
              <a:t>as </a:t>
            </a:r>
            <a:r>
              <a:rPr lang="en-US" u="sng" dirty="0" smtClean="0"/>
              <a:t>Christian, </a:t>
            </a:r>
            <a:r>
              <a:rPr lang="en-US" u="sng" smtClean="0"/>
              <a:t>not Pagan; Eastern </a:t>
            </a:r>
            <a:r>
              <a:rPr lang="en-US" u="sng" dirty="0" smtClean="0"/>
              <a:t>Orthodox not Roman Catholic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Summarize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414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Legacy of 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western Europe descended into the anarchy of the Dark Ages…</a:t>
            </a:r>
          </a:p>
          <a:p>
            <a:endParaRPr lang="en-US" dirty="0" smtClean="0"/>
          </a:p>
          <a:p>
            <a:r>
              <a:rPr lang="en-US" u="sng" dirty="0" smtClean="0"/>
              <a:t>Roman civilization continued under the Byzantine Empire at Constantinople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Justinian, 527-565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Attempted to reunify the whole Roman Empire…and almost succeeded in 550</a:t>
            </a:r>
          </a:p>
          <a:p>
            <a:endParaRPr lang="en-US" dirty="0" smtClean="0"/>
          </a:p>
          <a:p>
            <a:r>
              <a:rPr lang="en-US" u="sng" dirty="0" smtClean="0"/>
              <a:t>Authored the </a:t>
            </a:r>
            <a:r>
              <a:rPr lang="en-US" i="1" u="sng" dirty="0" smtClean="0"/>
              <a:t>Corpus </a:t>
            </a:r>
            <a:r>
              <a:rPr lang="en-US" i="1" u="sng" dirty="0" err="1" smtClean="0"/>
              <a:t>Juris</a:t>
            </a:r>
            <a:r>
              <a:rPr lang="en-US" i="1" u="sng" dirty="0" smtClean="0"/>
              <a:t> </a:t>
            </a:r>
            <a:r>
              <a:rPr lang="en-US" i="1" u="sng" dirty="0" err="1" smtClean="0"/>
              <a:t>Civilis</a:t>
            </a:r>
            <a:r>
              <a:rPr lang="en-US" u="sng" dirty="0" smtClean="0"/>
              <a:t>: a code of Roman Law that lasted until 1453</a:t>
            </a:r>
          </a:p>
          <a:p>
            <a:pPr lvl="1"/>
            <a:r>
              <a:rPr lang="en-US" i="1" u="sng" dirty="0" smtClean="0"/>
              <a:t>Corpus Juris </a:t>
            </a:r>
            <a:r>
              <a:rPr lang="en-US" i="1" u="sng" dirty="0" err="1" smtClean="0"/>
              <a:t>Civilis</a:t>
            </a:r>
            <a:r>
              <a:rPr lang="en-US" u="sng" dirty="0" smtClean="0"/>
              <a:t> is the basis for medieval law in Europe</a:t>
            </a:r>
            <a:endParaRPr lang="en-US" i="1" u="sng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742643"/>
            <a:ext cx="3505200" cy="4463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Justinian’s Empire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828800"/>
            <a:ext cx="8394223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Theodora: Queen of Blades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She’s just a poor girl from a poor family</a:t>
            </a:r>
          </a:p>
          <a:p>
            <a:r>
              <a:rPr lang="en-US" dirty="0" smtClean="0"/>
              <a:t>But Justinian fell in love…</a:t>
            </a:r>
          </a:p>
          <a:p>
            <a:r>
              <a:rPr lang="en-US" dirty="0" smtClean="0"/>
              <a:t>…married her…</a:t>
            </a:r>
          </a:p>
          <a:p>
            <a:r>
              <a:rPr lang="en-US" dirty="0" smtClean="0"/>
              <a:t>…got rebelled against…</a:t>
            </a:r>
          </a:p>
          <a:p>
            <a:r>
              <a:rPr lang="en-US" dirty="0" smtClean="0"/>
              <a:t>…and got saved by Theodora!!!</a:t>
            </a:r>
            <a:endParaRPr lang="en-US" dirty="0"/>
          </a:p>
        </p:txBody>
      </p:sp>
      <p:pic>
        <p:nvPicPr>
          <p:cNvPr id="4098" name="Picture 2" descr="http://www.soca.cjb.net/gif/theodor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68474"/>
            <a:ext cx="3657599" cy="519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01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 Praise of the Queen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Justinian was so in love with Theodora that he built her a chapel called “The Queen’s Chapel” 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…Inside the greatest Christian church in Europe…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 descr="http://thesnowleopard.net/medieval.html/images/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769540"/>
            <a:ext cx="2895600" cy="4526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742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305800" cy="622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hotelminiatureistanbul.com/images/ministanbul/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076267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351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angelshomehotel.com/wp-content/uploads/2014/07/Hagia-Soph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334"/>
            <a:ext cx="8839200" cy="6498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900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3005</TotalTime>
  <Words>277</Words>
  <Application>Microsoft Office PowerPoint</Application>
  <PresentationFormat>On-screen Show (4:3)</PresentationFormat>
  <Paragraphs>38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Consolas</vt:lpstr>
      <vt:lpstr>Corbel</vt:lpstr>
      <vt:lpstr>Wingdings</vt:lpstr>
      <vt:lpstr>Wingdings 2</vt:lpstr>
      <vt:lpstr>Wingdings 3</vt:lpstr>
      <vt:lpstr>Default Theme</vt:lpstr>
      <vt:lpstr>The Byzantine Empire: the Legacy of the pax romana</vt:lpstr>
      <vt:lpstr>The Legacy of Rome</vt:lpstr>
      <vt:lpstr>Justinian, 527-565</vt:lpstr>
      <vt:lpstr>Justinian’s Empire</vt:lpstr>
      <vt:lpstr>Theodora: Queen of Blades</vt:lpstr>
      <vt:lpstr>In Praise of the Queen</vt:lpstr>
      <vt:lpstr>PowerPoint Presentation</vt:lpstr>
      <vt:lpstr>PowerPoint Presentation</vt:lpstr>
      <vt:lpstr>PowerPoint Presentation</vt:lpstr>
      <vt:lpstr>Hagia Sophia</vt:lpstr>
      <vt:lpstr>A Christian Empire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Byzantine Empire: the Legacy of the pax romana</dc:title>
  <dc:creator>Lawrence Ashley Staten</dc:creator>
  <cp:lastModifiedBy>Lawrence Staten</cp:lastModifiedBy>
  <cp:revision>9</cp:revision>
  <dcterms:created xsi:type="dcterms:W3CDTF">2011-08-12T01:21:47Z</dcterms:created>
  <dcterms:modified xsi:type="dcterms:W3CDTF">2016-11-03T12:37:38Z</dcterms:modified>
</cp:coreProperties>
</file>